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7562850" cy="10688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47" d="100"/>
          <a:sy n="47" d="100"/>
        </p:scale>
        <p:origin x="2460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2920" y="411480"/>
            <a:ext cx="4251960" cy="109728"/>
          </a:xfrm>
          <a:prstGeom prst="rect">
            <a:avLst/>
          </a:prstGeom>
          <a:solidFill>
            <a:srgbClr val="2234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754880" y="411480"/>
            <a:ext cx="2304288" cy="109728"/>
          </a:xfrm>
          <a:prstGeom prst="rect">
            <a:avLst/>
          </a:prstGeom>
          <a:solidFill>
            <a:srgbClr val="F17B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6099048" cy="3200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000" b="1">
                <a:solidFill>
                  <a:srgbClr val="F17B63"/>
                </a:solidFill>
                <a:latin typeface="Malgun Gothic"/>
              </a:rPr>
              <a:t>ASSIGNMENT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54480"/>
            <a:ext cx="6099048" cy="5943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000" b="1">
                <a:solidFill>
                  <a:srgbClr val="223454"/>
                </a:solidFill>
                <a:latin typeface="Malgun Gothic"/>
              </a:rPr>
              <a:t>과제 표지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148840"/>
            <a:ext cx="6099048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000" b="0">
                <a:solidFill>
                  <a:srgbClr val="6B7280"/>
                </a:solidFill>
                <a:latin typeface="Malgun Gothic"/>
              </a:rPr>
              <a:t>과제의 주제와 제출 정보를 깔끔하게 정리해 보세요</a:t>
            </a:r>
          </a:p>
        </p:txBody>
      </p:sp>
      <p:sp>
        <p:nvSpPr>
          <p:cNvPr id="7" name="Rectangle 6"/>
          <p:cNvSpPr/>
          <p:nvPr/>
        </p:nvSpPr>
        <p:spPr>
          <a:xfrm>
            <a:off x="777240" y="2788920"/>
            <a:ext cx="6007608" cy="1737360"/>
          </a:xfrm>
          <a:prstGeom prst="rect">
            <a:avLst/>
          </a:prstGeom>
          <a:solidFill>
            <a:srgbClr val="F7F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51560" y="3154680"/>
            <a:ext cx="5458968" cy="3200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" b="1">
                <a:solidFill>
                  <a:srgbClr val="223454"/>
                </a:solidFill>
                <a:latin typeface="Malgun Gothic"/>
              </a:rPr>
              <a:t>ASSIGNMENT TITLE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3703320"/>
            <a:ext cx="5458968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500" b="1">
                <a:solidFill>
                  <a:srgbClr val="223454"/>
                </a:solidFill>
                <a:latin typeface="Malgun Gothic"/>
              </a:rPr>
              <a:t>과제 제목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8" y="4919472"/>
            <a:ext cx="228600" cy="2286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000" b="1">
                <a:solidFill>
                  <a:srgbClr val="F17B63"/>
                </a:solidFill>
                <a:latin typeface="Malgun Gothic"/>
              </a:rPr>
              <a:t>■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60704" y="4846320"/>
            <a:ext cx="1828800" cy="3200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200" b="1">
                <a:solidFill>
                  <a:srgbClr val="223454"/>
                </a:solidFill>
                <a:latin typeface="Malgun Gothic"/>
              </a:rPr>
              <a:t>제출 정보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41248" y="5321808"/>
            <a:ext cx="1600200" cy="502920"/>
          </a:xfrm>
          <a:prstGeom prst="rect">
            <a:avLst/>
          </a:prstGeom>
          <a:solidFill>
            <a:srgbClr val="F7F4EC"/>
          </a:solidFill>
          <a:ln>
            <a:solidFill>
              <a:srgbClr val="D9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32688" y="5376672"/>
            <a:ext cx="1417320" cy="38404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900" b="1">
                <a:solidFill>
                  <a:srgbClr val="223454"/>
                </a:solidFill>
                <a:latin typeface="Malgun Gothic"/>
              </a:rPr>
              <a:t>과목명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441448" y="5321808"/>
            <a:ext cx="4279392" cy="502920"/>
          </a:xfrm>
          <a:prstGeom prst="rect">
            <a:avLst/>
          </a:prstGeom>
          <a:solidFill>
            <a:srgbClr val="FFFFFF"/>
          </a:solidFill>
          <a:ln>
            <a:solidFill>
              <a:srgbClr val="D9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41248" y="5824728"/>
            <a:ext cx="1600200" cy="502920"/>
          </a:xfrm>
          <a:prstGeom prst="rect">
            <a:avLst/>
          </a:prstGeom>
          <a:solidFill>
            <a:srgbClr val="F7F4EC"/>
          </a:solidFill>
          <a:ln>
            <a:solidFill>
              <a:srgbClr val="D9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32688" y="5879592"/>
            <a:ext cx="1417320" cy="38404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900" b="1">
                <a:solidFill>
                  <a:srgbClr val="223454"/>
                </a:solidFill>
                <a:latin typeface="Malgun Gothic"/>
              </a:rPr>
              <a:t>과제명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441448" y="5824728"/>
            <a:ext cx="4279392" cy="502920"/>
          </a:xfrm>
          <a:prstGeom prst="rect">
            <a:avLst/>
          </a:prstGeom>
          <a:solidFill>
            <a:srgbClr val="FFFFFF"/>
          </a:solidFill>
          <a:ln>
            <a:solidFill>
              <a:srgbClr val="D9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841248" y="6327648"/>
            <a:ext cx="1600200" cy="502920"/>
          </a:xfrm>
          <a:prstGeom prst="rect">
            <a:avLst/>
          </a:prstGeom>
          <a:solidFill>
            <a:srgbClr val="F7F4EC"/>
          </a:solidFill>
          <a:ln>
            <a:solidFill>
              <a:srgbClr val="D9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32688" y="6382512"/>
            <a:ext cx="1417320" cy="38404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900" b="1">
                <a:solidFill>
                  <a:srgbClr val="223454"/>
                </a:solidFill>
                <a:latin typeface="Malgun Gothic"/>
              </a:rPr>
              <a:t>담당 교사·교수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441448" y="6327648"/>
            <a:ext cx="4279392" cy="502920"/>
          </a:xfrm>
          <a:prstGeom prst="rect">
            <a:avLst/>
          </a:prstGeom>
          <a:solidFill>
            <a:srgbClr val="FFFFFF"/>
          </a:solidFill>
          <a:ln>
            <a:solidFill>
              <a:srgbClr val="D9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841248" y="6830568"/>
            <a:ext cx="1600200" cy="502920"/>
          </a:xfrm>
          <a:prstGeom prst="rect">
            <a:avLst/>
          </a:prstGeom>
          <a:solidFill>
            <a:srgbClr val="F7F4EC"/>
          </a:solidFill>
          <a:ln>
            <a:solidFill>
              <a:srgbClr val="D9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32688" y="6885431"/>
            <a:ext cx="1417320" cy="38404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900" b="1">
                <a:solidFill>
                  <a:srgbClr val="223454"/>
                </a:solidFill>
                <a:latin typeface="Malgun Gothic"/>
              </a:rPr>
              <a:t>학과·학년·반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441448" y="6830568"/>
            <a:ext cx="4279392" cy="502920"/>
          </a:xfrm>
          <a:prstGeom prst="rect">
            <a:avLst/>
          </a:prstGeom>
          <a:solidFill>
            <a:srgbClr val="FFFFFF"/>
          </a:solidFill>
          <a:ln>
            <a:solidFill>
              <a:srgbClr val="D9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841248" y="7333488"/>
            <a:ext cx="1600200" cy="502920"/>
          </a:xfrm>
          <a:prstGeom prst="rect">
            <a:avLst/>
          </a:prstGeom>
          <a:solidFill>
            <a:srgbClr val="F7F4EC"/>
          </a:solidFill>
          <a:ln>
            <a:solidFill>
              <a:srgbClr val="D9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932688" y="7388352"/>
            <a:ext cx="1417320" cy="38404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900" b="1">
                <a:solidFill>
                  <a:srgbClr val="223454"/>
                </a:solidFill>
                <a:latin typeface="Malgun Gothic"/>
              </a:rPr>
              <a:t>학번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441448" y="7333488"/>
            <a:ext cx="4279392" cy="502920"/>
          </a:xfrm>
          <a:prstGeom prst="rect">
            <a:avLst/>
          </a:prstGeom>
          <a:solidFill>
            <a:srgbClr val="FFFFFF"/>
          </a:solidFill>
          <a:ln>
            <a:solidFill>
              <a:srgbClr val="D9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841248" y="7836408"/>
            <a:ext cx="1600200" cy="502920"/>
          </a:xfrm>
          <a:prstGeom prst="rect">
            <a:avLst/>
          </a:prstGeom>
          <a:solidFill>
            <a:srgbClr val="F7F4EC"/>
          </a:solidFill>
          <a:ln>
            <a:solidFill>
              <a:srgbClr val="D9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932688" y="7891272"/>
            <a:ext cx="1417320" cy="38404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900" b="1">
                <a:solidFill>
                  <a:srgbClr val="223454"/>
                </a:solidFill>
                <a:latin typeface="Malgun Gothic"/>
              </a:rPr>
              <a:t>이름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441448" y="7836408"/>
            <a:ext cx="4279392" cy="502920"/>
          </a:xfrm>
          <a:prstGeom prst="rect">
            <a:avLst/>
          </a:prstGeom>
          <a:solidFill>
            <a:srgbClr val="FFFFFF"/>
          </a:solidFill>
          <a:ln>
            <a:solidFill>
              <a:srgbClr val="D9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841248" y="8339328"/>
            <a:ext cx="1600200" cy="502920"/>
          </a:xfrm>
          <a:prstGeom prst="rect">
            <a:avLst/>
          </a:prstGeom>
          <a:solidFill>
            <a:srgbClr val="F7F4EC"/>
          </a:solidFill>
          <a:ln>
            <a:solidFill>
              <a:srgbClr val="D9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932688" y="8394192"/>
            <a:ext cx="1417320" cy="38404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900" b="1">
                <a:solidFill>
                  <a:srgbClr val="223454"/>
                </a:solidFill>
                <a:latin typeface="Malgun Gothic"/>
              </a:rPr>
              <a:t>제출일</a:t>
            </a:r>
          </a:p>
        </p:txBody>
      </p:sp>
      <p:sp>
        <p:nvSpPr>
          <p:cNvPr id="32" name="Rectangle 31"/>
          <p:cNvSpPr/>
          <p:nvPr/>
        </p:nvSpPr>
        <p:spPr>
          <a:xfrm>
            <a:off x="2441448" y="8339328"/>
            <a:ext cx="4279392" cy="502920"/>
          </a:xfrm>
          <a:prstGeom prst="rect">
            <a:avLst/>
          </a:prstGeom>
          <a:solidFill>
            <a:srgbClr val="FFFFFF"/>
          </a:solidFill>
          <a:ln>
            <a:solidFill>
              <a:srgbClr val="D9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731520" y="9802368"/>
            <a:ext cx="6099048" cy="2286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750" b="0">
                <a:solidFill>
                  <a:srgbClr val="6B7280"/>
                </a:solidFill>
                <a:latin typeface="Malgun Gothic"/>
              </a:rPr>
              <a:t>EDUCATION BOX · edu.informationbox.kr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39</Words>
  <Application>Microsoft Office PowerPoint</Application>
  <PresentationFormat>사용자 지정</PresentationFormat>
  <Paragraphs>15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Malgun Gothic</vt:lpstr>
      <vt:lpstr>Arial</vt:lpstr>
      <vt:lpstr>Calibri</vt:lpstr>
      <vt:lpstr>Office Theme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jihye hong</cp:lastModifiedBy>
  <cp:revision>1</cp:revision>
  <dcterms:created xsi:type="dcterms:W3CDTF">2013-01-27T09:14:16Z</dcterms:created>
  <dcterms:modified xsi:type="dcterms:W3CDTF">2026-10-01T15:11:21Z</dcterms:modified>
  <cp:category/>
</cp:coreProperties>
</file>